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234" y="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71800" y="228600"/>
            <a:ext cx="5943600" cy="1219200"/>
          </a:xfrm>
        </p:spPr>
        <p:txBody>
          <a:bodyPr/>
          <a:lstStyle/>
          <a:p>
            <a:r>
              <a:rPr lang="ru-RU" sz="2000" i="1" dirty="0" smtClean="0">
                <a:solidFill>
                  <a:srgbClr val="000000"/>
                </a:solidFill>
                <a:latin typeface="Book Antiqua" pitchFamily="18" charset="0"/>
                <a:cs typeface="Times New Roman" pitchFamily="18" charset="0"/>
              </a:rPr>
              <a:t>В Жизни много дорог по которым мы можем пройти...</a:t>
            </a:r>
            <a:br>
              <a:rPr lang="ru-RU" sz="2000" i="1" dirty="0" smtClean="0">
                <a:solidFill>
                  <a:srgbClr val="000000"/>
                </a:solidFill>
                <a:latin typeface="Book Antiqua" pitchFamily="18" charset="0"/>
                <a:cs typeface="Times New Roman" pitchFamily="18" charset="0"/>
              </a:rPr>
            </a:br>
            <a:r>
              <a:rPr lang="ru-RU" sz="2000" i="1" dirty="0" smtClean="0">
                <a:solidFill>
                  <a:srgbClr val="000000"/>
                </a:solidFill>
                <a:latin typeface="Book Antiqua" pitchFamily="18" charset="0"/>
                <a:cs typeface="Times New Roman" pitchFamily="18" charset="0"/>
              </a:rPr>
              <a:t>Но одна лишь дорога нам светит звездою Судьбы...</a:t>
            </a:r>
            <a:endParaRPr lang="ru-RU" sz="2000" i="1" dirty="0">
              <a:solidFill>
                <a:srgbClr val="000000"/>
              </a:solidFill>
              <a:latin typeface="Book Antiqua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47800" y="1447800"/>
            <a:ext cx="7543800" cy="5257800"/>
          </a:xfrm>
        </p:spPr>
        <p:txBody>
          <a:bodyPr/>
          <a:lstStyle/>
          <a:p>
            <a:pPr algn="ctr">
              <a:buNone/>
            </a:pPr>
            <a:r>
              <a:rPr lang="ru-RU" b="1" dirty="0" smtClean="0"/>
              <a:t>Кратко о себе</a:t>
            </a:r>
          </a:p>
          <a:p>
            <a:pPr algn="just">
              <a:buNone/>
            </a:pPr>
            <a:r>
              <a:rPr lang="ru-RU" sz="14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sz="1400" dirty="0" smtClean="0">
                <a:solidFill>
                  <a:srgbClr val="000000"/>
                </a:solidFill>
                <a:cs typeface="Times New Roman" pitchFamily="18" charset="0"/>
              </a:rPr>
              <a:t>Здравствуйте, меня зовут </a:t>
            </a:r>
            <a:r>
              <a:rPr lang="ru-RU" sz="1400" dirty="0" err="1" smtClean="0">
                <a:solidFill>
                  <a:srgbClr val="000000"/>
                </a:solidFill>
                <a:cs typeface="Times New Roman" pitchFamily="18" charset="0"/>
              </a:rPr>
              <a:t>Куцевалова</a:t>
            </a:r>
            <a:r>
              <a:rPr lang="ru-RU" sz="1400" dirty="0" smtClean="0">
                <a:solidFill>
                  <a:srgbClr val="000000"/>
                </a:solidFill>
                <a:cs typeface="Times New Roman" pitchFamily="18" charset="0"/>
              </a:rPr>
              <a:t> Ирина Вячеславовна. Родилась в г. Бузулуке 01.01.1983г.  Семейное положение – замужем и являюсь мамой троих детей. Так получилось в моей жизни, что путь в педагогику был очень долгим и осознанным. </a:t>
            </a:r>
          </a:p>
          <a:p>
            <a:pPr algn="just">
              <a:buNone/>
            </a:pPr>
            <a:r>
              <a:rPr lang="ru-RU" sz="1400" dirty="0" smtClean="0">
                <a:solidFill>
                  <a:srgbClr val="000000"/>
                </a:solidFill>
                <a:cs typeface="Times New Roman" pitchFamily="18" charset="0"/>
              </a:rPr>
              <a:t>		В 2003г. я закончила </a:t>
            </a:r>
            <a:r>
              <a:rPr lang="ru-RU" sz="1400" dirty="0" err="1" smtClean="0">
                <a:solidFill>
                  <a:srgbClr val="000000"/>
                </a:solidFill>
                <a:cs typeface="Times New Roman" pitchFamily="18" charset="0"/>
              </a:rPr>
              <a:t>Бузулукский</a:t>
            </a:r>
            <a:r>
              <a:rPr lang="ru-RU" sz="1400" dirty="0" smtClean="0">
                <a:solidFill>
                  <a:srgbClr val="000000"/>
                </a:solidFill>
                <a:cs typeface="Times New Roman" pitchFamily="18" charset="0"/>
              </a:rPr>
              <a:t> медицинский колледж, но почему то с медициной не сложилось. В 2007г. я поступила в «Институт специальной педагогики и психологии» им. Р. </a:t>
            </a:r>
            <a:r>
              <a:rPr lang="ru-RU" sz="1400" dirty="0" err="1" smtClean="0">
                <a:solidFill>
                  <a:srgbClr val="000000"/>
                </a:solidFill>
                <a:cs typeface="Times New Roman" pitchFamily="18" charset="0"/>
              </a:rPr>
              <a:t>Валленберга</a:t>
            </a:r>
            <a:r>
              <a:rPr lang="ru-RU" sz="1400" dirty="0" smtClean="0">
                <a:solidFill>
                  <a:srgbClr val="000000"/>
                </a:solidFill>
                <a:ea typeface="+mn-ea"/>
                <a:cs typeface="+mn-cs"/>
              </a:rPr>
              <a:t>  г. Санкт – Петербург</a:t>
            </a:r>
            <a:r>
              <a:rPr lang="ru-RU" sz="1400" dirty="0" smtClean="0">
                <a:solidFill>
                  <a:srgbClr val="000000"/>
                </a:solidFill>
                <a:cs typeface="Times New Roman" pitchFamily="18" charset="0"/>
              </a:rPr>
              <a:t> и получила замечательную профессию – Учитель – логопед. Свою профессиональную  деятельность я начинала с дошколят, но всё сложилось так, как сложилось. Через какое то время меня заметили как профессионала и доверили руководство над дошкольным учреждением. Проработав заведующим около трех лет, и достигнув определенного опыта в этой сфере, пришлось сложить полномочия и  посвятить себя семье, потому что в моей жизни появился  третий ребенок. Я не жалею об этом, материнство – это тоже работа! Жизнь никогда не стоит на месте и вот я снова в строю. Но теперь направление моей  деятельности не только логопедия, но и психология в сфере образования. Сегодня я работаю в ГКОУ школе- интернате г.Бузулука педагогом - психологом с детьми – инвалидами и детьми с ОВЗ. Развиваясь в этих двух направлениях, каждый раз понимаешь, насколько в  коррекционной педагогике всё взаимосвязано.</a:t>
            </a:r>
          </a:p>
          <a:p>
            <a:pPr algn="just">
              <a:buNone/>
            </a:pPr>
            <a:r>
              <a:rPr lang="ru-RU" sz="1400" dirty="0" smtClean="0">
                <a:solidFill>
                  <a:srgbClr val="000000"/>
                </a:solidFill>
                <a:cs typeface="Times New Roman" pitchFamily="18" charset="0"/>
              </a:rPr>
              <a:t>		</a:t>
            </a:r>
            <a:r>
              <a:rPr lang="ru-RU" altLang="ru-RU" sz="1400" dirty="0" smtClean="0">
                <a:solidFill>
                  <a:srgbClr val="000000"/>
                </a:solidFill>
                <a:cs typeface="Arial" charset="0"/>
              </a:rPr>
              <a:t> Я принимаю детей такими, какие они есть, дарю им тепло и понимание, помогаю справиться с трудностями, преодолевать неудачи.</a:t>
            </a:r>
            <a:endParaRPr lang="ru-RU" sz="1400" dirty="0">
              <a:solidFill>
                <a:srgbClr val="000000"/>
              </a:solidFill>
              <a:cs typeface="Times New Roman" pitchFamily="18" charset="0"/>
            </a:endParaRPr>
          </a:p>
        </p:txBody>
      </p:sp>
      <p:pic>
        <p:nvPicPr>
          <p:cNvPr id="4" name="Рисунок 3" descr="oformi-foto-0-27663.r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2400" y="0"/>
            <a:ext cx="1981200" cy="233498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 descr="Рисунок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6" name="Рисунок 5" descr="oformi-foto-0-27663.r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2472142" cy="264318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Заголовок 1"/>
          <p:cNvSpPr txBox="1">
            <a:spLocks/>
          </p:cNvSpPr>
          <p:nvPr/>
        </p:nvSpPr>
        <p:spPr>
          <a:xfrm>
            <a:off x="3124200" y="381000"/>
            <a:ext cx="5943600" cy="1219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ook Antiqua" pitchFamily="18" charset="0"/>
                <a:ea typeface="+mj-ea"/>
                <a:cs typeface="Times New Roman" pitchFamily="18" charset="0"/>
              </a:rPr>
              <a:t>В Жизни много дорог по которым мы можем</a:t>
            </a:r>
            <a:r>
              <a:rPr kumimoji="0" lang="ru-RU" sz="2000" b="0" i="1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ook Antiqua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ru-RU" sz="20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ook Antiqua" pitchFamily="18" charset="0"/>
                <a:ea typeface="+mj-ea"/>
                <a:cs typeface="Times New Roman" pitchFamily="18" charset="0"/>
              </a:rPr>
              <a:t>пройти...</a:t>
            </a:r>
            <a:br>
              <a:rPr kumimoji="0" lang="ru-RU" sz="20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ook Antiqua" pitchFamily="18" charset="0"/>
                <a:ea typeface="+mj-ea"/>
                <a:cs typeface="Times New Roman" pitchFamily="18" charset="0"/>
              </a:rPr>
            </a:br>
            <a:r>
              <a:rPr kumimoji="0" lang="ru-RU" sz="20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ook Antiqua" pitchFamily="18" charset="0"/>
                <a:ea typeface="+mj-ea"/>
                <a:cs typeface="Times New Roman" pitchFamily="18" charset="0"/>
              </a:rPr>
              <a:t>Но одна лишь дорога нам светит звездою Судьбы...</a:t>
            </a:r>
            <a:endParaRPr kumimoji="0" lang="ru-RU" sz="20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ook Antiqua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8" name="Содержимое 2"/>
          <p:cNvSpPr txBox="1">
            <a:spLocks/>
          </p:cNvSpPr>
          <p:nvPr/>
        </p:nvSpPr>
        <p:spPr>
          <a:xfrm>
            <a:off x="1714480" y="1571612"/>
            <a:ext cx="7286676" cy="471490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fontScale="925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Кратко о себе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		</a:t>
            </a: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Sans Serif" pitchFamily="34" charset="0"/>
                <a:cs typeface="Microsoft Sans Serif" pitchFamily="34" charset="0"/>
              </a:rPr>
              <a:t>Здравствуйте, меня зовут </a:t>
            </a:r>
            <a:r>
              <a:rPr kumimoji="0" lang="ru-RU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Sans Serif" pitchFamily="34" charset="0"/>
                <a:cs typeface="Microsoft Sans Serif" pitchFamily="34" charset="0"/>
              </a:rPr>
              <a:t>Куцевалова</a:t>
            </a: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Sans Serif" pitchFamily="34" charset="0"/>
                <a:cs typeface="Microsoft Sans Serif" pitchFamily="34" charset="0"/>
              </a:rPr>
              <a:t> Ирина Вячеславовна. Родилась в г. Бузулуке 01.01.1983г.  Семейное положение – замужем и являюсь мамой троих детей. Так получилось в моей жизни, что путь в педагогику был очень долгим и осознанным. 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Sans Serif" pitchFamily="34" charset="0"/>
                <a:cs typeface="Microsoft Sans Serif" pitchFamily="34" charset="0"/>
              </a:rPr>
              <a:t>		В 2003г. я закончила </a:t>
            </a:r>
            <a:r>
              <a:rPr kumimoji="0" lang="ru-RU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Sans Serif" pitchFamily="34" charset="0"/>
                <a:cs typeface="Microsoft Sans Serif" pitchFamily="34" charset="0"/>
              </a:rPr>
              <a:t>Бузулукский</a:t>
            </a: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Sans Serif" pitchFamily="34" charset="0"/>
                <a:cs typeface="Microsoft Sans Serif" pitchFamily="34" charset="0"/>
              </a:rPr>
              <a:t> медицинский колледж, но почему то с медициной не сложилось. В 2007г. я поступила в «Институт специальной педагогики и психологии» им. Р. </a:t>
            </a:r>
            <a:r>
              <a:rPr kumimoji="0" lang="ru-RU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Sans Serif" pitchFamily="34" charset="0"/>
                <a:cs typeface="Microsoft Sans Serif" pitchFamily="34" charset="0"/>
              </a:rPr>
              <a:t>Валленберга</a:t>
            </a: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Sans Serif" pitchFamily="34" charset="0"/>
                <a:cs typeface="Microsoft Sans Serif" pitchFamily="34" charset="0"/>
              </a:rPr>
              <a:t>  г. Санкт – Петербург и получила замечательную профессию – </a:t>
            </a: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Sans Serif" pitchFamily="34" charset="0"/>
                <a:cs typeface="Microsoft Sans Serif" pitchFamily="34" charset="0"/>
              </a:rPr>
              <a:t>учитель–логопед</a:t>
            </a: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Sans Serif" pitchFamily="34" charset="0"/>
                <a:cs typeface="Microsoft Sans Serif" pitchFamily="34" charset="0"/>
              </a:rPr>
              <a:t>. Свою профессиональную  деятельность я начинала с дошколят, но всё сложилось так, как сложилось. Через какое то время меня заметили как профессионала и доверили руководство над дошкольным учреждением. Проработав заведующим около трех лет, и достигнув определенного опыта в этой сфере, пришлось сложить полномочия и  посвятить себя семье, потому что в моей жизни появился  третий ребенок. Я не жалею об этом, материнство – это тоже работа! Жизнь никогда не стоит на месте и вот я снова в строю. Но теперь направление моей  деятельности не только логопедия, но и психология в сфере образования. Сегодня я работаю в ГКОУ </a:t>
            </a: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Sans Serif" pitchFamily="34" charset="0"/>
                <a:cs typeface="Microsoft Sans Serif" pitchFamily="34" charset="0"/>
              </a:rPr>
              <a:t>школе-интернате </a:t>
            </a: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Sans Serif" pitchFamily="34" charset="0"/>
                <a:cs typeface="Microsoft Sans Serif" pitchFamily="34" charset="0"/>
              </a:rPr>
              <a:t>г.Бузулука педагогом - психологом с </a:t>
            </a: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Sans Serif" pitchFamily="34" charset="0"/>
                <a:cs typeface="Microsoft Sans Serif" pitchFamily="34" charset="0"/>
              </a:rPr>
              <a:t>детьми–инвалидами </a:t>
            </a: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Sans Serif" pitchFamily="34" charset="0"/>
                <a:cs typeface="Microsoft Sans Serif" pitchFamily="34" charset="0"/>
              </a:rPr>
              <a:t>и детьми с ОВЗ. Развиваясь в этих двух направлениях, каждый раз понимаешь, насколько в  коррекционной педагогике всё взаимосвязано.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Sans Serif" pitchFamily="34" charset="0"/>
                <a:cs typeface="Microsoft Sans Serif" pitchFamily="34" charset="0"/>
              </a:rPr>
              <a:t>		</a:t>
            </a:r>
            <a:r>
              <a:rPr kumimoji="0" lang="ru-RU" alt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Sans Serif" pitchFamily="34" charset="0"/>
                <a:cs typeface="Microsoft Sans Serif" pitchFamily="34" charset="0"/>
              </a:rPr>
              <a:t> Я принимаю детей такими, какие они есть, дарю им тепло и понимание, помогаю справиться с трудностями, преодолевать неудачи.</a:t>
            </a: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icrosoft Sans Serif" pitchFamily="34" charset="0"/>
              <a:cs typeface="Microsoft Sans Serif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26</Words>
  <Application>Microsoft Office PowerPoint</Application>
  <PresentationFormat>Экран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В Жизни много дорог по которым мы можем пройти... Но одна лишь дорога нам светит звездою Судьбы...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 Жизни много дорог по которым мы можем пройти... Но одна лишь дорога нам светит звездою Судьбы...</dc:title>
  <dc:creator>001</dc:creator>
  <cp:lastModifiedBy>SandBox</cp:lastModifiedBy>
  <cp:revision>2</cp:revision>
  <dcterms:created xsi:type="dcterms:W3CDTF">2022-07-31T08:32:16Z</dcterms:created>
  <dcterms:modified xsi:type="dcterms:W3CDTF">2022-07-31T10:42:37Z</dcterms:modified>
</cp:coreProperties>
</file>