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331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9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12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8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3358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80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5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6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337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8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3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7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5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0B9E1-93A8-44E7-AAAF-A3C686F9C533}" type="datetimeFigureOut">
              <a:rPr lang="ru-RU" smtClean="0"/>
              <a:t>08.08.2022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4545A9-8E3F-4ADC-BCA0-FCABE8A2E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233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 слова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ru-RU" sz="4300" dirty="0" smtClean="0">
                <a:latin typeface="Segoe Script" panose="030B0504020000000003" pitchFamily="66" charset="0"/>
              </a:rPr>
              <a:t>Слово и формы слова. Родственные </a:t>
            </a:r>
            <a:r>
              <a:rPr lang="ru-RU" sz="4000" dirty="0" smtClean="0">
                <a:latin typeface="Segoe Script" panose="030B0504020000000003" pitchFamily="66" charset="0"/>
              </a:rPr>
              <a:t>слова</a:t>
            </a:r>
            <a:r>
              <a:rPr lang="ru-RU" sz="4300" dirty="0" smtClean="0"/>
              <a:t>.</a:t>
            </a:r>
          </a:p>
          <a:p>
            <a:pPr algn="ctr"/>
            <a:r>
              <a:rPr lang="ru-RU" sz="2200" dirty="0"/>
              <a:t>Цель. Дать </a:t>
            </a:r>
            <a:r>
              <a:rPr lang="ru-RU" sz="2200" dirty="0" smtClean="0"/>
              <a:t>понятие </a:t>
            </a:r>
            <a:r>
              <a:rPr lang="ru-RU" sz="2200" dirty="0"/>
              <a:t>о родственных словах; упраж­нять в подборе родственных слов.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49017" y="5939161"/>
            <a:ext cx="1615736" cy="727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читель-логопед</a:t>
            </a:r>
          </a:p>
          <a:p>
            <a:pPr algn="r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Куцевалова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Разминка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370878"/>
            <a:ext cx="5175249" cy="3881437"/>
          </a:xfrm>
          <a:ln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632363"/>
            <a:ext cx="5375564" cy="4031673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4723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Однокоренные </a:t>
            </a:r>
            <a:r>
              <a:rPr lang="ru-RU" b="1" dirty="0"/>
              <a:t>слова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формы слова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Ссылка на видео: </a:t>
            </a:r>
            <a:r>
              <a:rPr lang="en-US" dirty="0" smtClean="0"/>
              <a:t>https</a:t>
            </a:r>
            <a:r>
              <a:rPr lang="en-US" dirty="0"/>
              <a:t>://vk.com/video65875142_456239042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53" y="3089593"/>
            <a:ext cx="3712877" cy="2784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961" y="2674000"/>
            <a:ext cx="3638548" cy="36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9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8" y="1011382"/>
            <a:ext cx="7938654" cy="5011304"/>
          </a:xfrm>
        </p:spPr>
      </p:pic>
    </p:spTree>
    <p:extLst>
      <p:ext uri="{BB962C8B-B14F-4D97-AF65-F5344CB8AC3E}">
        <p14:creationId xmlns:p14="http://schemas.microsoft.com/office/powerpoint/2010/main" val="41066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980612" cy="1288473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Вслушайтесь внимательно в каждую строчку и выделите слова, которые похожи друг на друга по звучанию.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5345" y="983673"/>
            <a:ext cx="10133012" cy="56803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Если скажут слово Родина,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Сразу в памяти встает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Старый дом, родная улица,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Толстый тополь у ворот.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Вся родня моя любимая,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Родственники здесь и там!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Родина бывает разная,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900" i="1" dirty="0">
                <a:latin typeface="Arial" panose="020B0604020202020204" pitchFamily="34" charset="0"/>
                <a:cs typeface="Arial" panose="020B0604020202020204" pitchFamily="34" charset="0"/>
              </a:rPr>
              <a:t>Но у всех она одна</a:t>
            </a:r>
            <a:r>
              <a:rPr lang="ru-RU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ru-RU" sz="2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Какие слова вы выделили</a:t>
            </a:r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?     </a:t>
            </a:r>
          </a:p>
          <a:p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3400" b="1" i="1" dirty="0">
                <a:latin typeface="Arial" panose="020B0604020202020204" pitchFamily="34" charset="0"/>
                <a:cs typeface="Arial" panose="020B0604020202020204" pitchFamily="34" charset="0"/>
              </a:rPr>
              <a:t>Родина, родная, родня, </a:t>
            </a:r>
            <a:r>
              <a:rPr lang="ru-RU" sz="3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родственники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Что в них общего? </a:t>
            </a:r>
            <a:endParaRPr lang="ru-RU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вы понимаете смысл каждого слова?</a:t>
            </a:r>
          </a:p>
          <a:p>
            <a:pPr marL="0" indent="0" algn="ctr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49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Блиц-опрос: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8837" y="2327563"/>
            <a:ext cx="6206836" cy="423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2" y="223440"/>
            <a:ext cx="8526655" cy="6394992"/>
          </a:xfrm>
        </p:spPr>
      </p:pic>
    </p:spTree>
    <p:extLst>
      <p:ext uri="{BB962C8B-B14F-4D97-AF65-F5344CB8AC3E}">
        <p14:creationId xmlns:p14="http://schemas.microsoft.com/office/powerpoint/2010/main" val="73211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13047"/>
            <a:ext cx="8769928" cy="6173897"/>
          </a:xfrm>
        </p:spPr>
      </p:pic>
    </p:spTree>
    <p:extLst>
      <p:ext uri="{BB962C8B-B14F-4D97-AF65-F5344CB8AC3E}">
        <p14:creationId xmlns:p14="http://schemas.microsoft.com/office/powerpoint/2010/main" val="32009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</TotalTime>
  <Words>59</Words>
  <Application>Microsoft Office PowerPoint</Application>
  <PresentationFormat>Произвольный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Состав слова</vt:lpstr>
      <vt:lpstr>Разминка</vt:lpstr>
      <vt:lpstr>Однокоренные слова  и формы слова</vt:lpstr>
      <vt:lpstr>Презентация PowerPoint</vt:lpstr>
      <vt:lpstr>Вслушайтесь внимательно в каждую строчку и выделите слова, которые похожи друг на друга по звучанию. </vt:lpstr>
      <vt:lpstr>Блиц-опрос: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9</cp:revision>
  <dcterms:created xsi:type="dcterms:W3CDTF">2020-12-06T02:40:18Z</dcterms:created>
  <dcterms:modified xsi:type="dcterms:W3CDTF">2022-08-08T05:35:03Z</dcterms:modified>
</cp:coreProperties>
</file>