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73" r:id="rId6"/>
    <p:sldId id="274" r:id="rId7"/>
    <p:sldId id="276" r:id="rId8"/>
    <p:sldId id="269" r:id="rId9"/>
    <p:sldId id="275" r:id="rId10"/>
    <p:sldId id="278" r:id="rId11"/>
    <p:sldId id="279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5" autoAdjust="0"/>
  </p:normalViewPr>
  <p:slideViewPr>
    <p:cSldViewPr snapToGrid="0">
      <p:cViewPr varScale="1">
        <p:scale>
          <a:sx n="97" d="100"/>
          <a:sy n="97" d="100"/>
        </p:scale>
        <p:origin x="-9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7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26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6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16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4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8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5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9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1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2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5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B05E-BDCE-4E31-88BF-C99742E266C1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12B172-D557-42F5-881A-A9ECEBEF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9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6" y="995082"/>
            <a:ext cx="8349627" cy="3055754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практическое освоение согласования числительных с существительными, прилагательными, развитие навыка построения связанного высказывания, внимания и памяти.  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050835"/>
            <a:ext cx="9144000" cy="1504837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2500" lnSpcReduction="20000"/>
          </a:bodyPr>
          <a:lstStyle/>
          <a:p>
            <a:endParaRPr lang="ru-RU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слов в предложении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58" y="5838108"/>
            <a:ext cx="224165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65" y="1"/>
            <a:ext cx="8795880" cy="6858000"/>
          </a:xfrm>
        </p:spPr>
      </p:pic>
    </p:spTree>
    <p:extLst>
      <p:ext uri="{BB962C8B-B14F-4D97-AF65-F5344CB8AC3E}">
        <p14:creationId xmlns:p14="http://schemas.microsoft.com/office/powerpoint/2010/main" val="13770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064" y="609600"/>
            <a:ext cx="7111982" cy="547398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594764" y="2549236"/>
            <a:ext cx="1620981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58146" y="3491345"/>
            <a:ext cx="1246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43055" y="4773613"/>
            <a:ext cx="1149927" cy="1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29745" y="5749636"/>
            <a:ext cx="942110" cy="1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Синонимы, антонимы, омонимы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3276" y="1270000"/>
            <a:ext cx="7280041" cy="54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8" y="914401"/>
            <a:ext cx="8734539" cy="500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9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7095"/>
            <a:ext cx="8596668" cy="4414268"/>
          </a:xfrm>
        </p:spPr>
        <p:txBody>
          <a:bodyPr/>
          <a:lstStyle/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376" y="470647"/>
            <a:ext cx="8821271" cy="60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114799" y="4329953"/>
            <a:ext cx="1546412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08" y="4285130"/>
            <a:ext cx="2194393" cy="1918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4" y="848205"/>
            <a:ext cx="2314525" cy="2185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67" y="704272"/>
            <a:ext cx="2466924" cy="232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70000"/>
            <a:ext cx="6802582" cy="51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Устно-звуковой анализ слов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6071"/>
            <a:ext cx="7266709" cy="4670892"/>
          </a:xfrm>
        </p:spPr>
        <p:txBody>
          <a:bodyPr/>
          <a:lstStyle/>
          <a:p>
            <a:pPr algn="just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количество звуков в слове, количество гласных и согласных: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белка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стол        дорога    крыша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(б)–мягкий, согласный, звонкий;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(Э) – гласный звук;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(л) –твердый, согласный, звонкий звук;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(к) – твердый, согласный, глухой звук;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(А) –гласный звук.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Имя числительное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99" y="1389911"/>
            <a:ext cx="6977302" cy="5232977"/>
          </a:xfrm>
        </p:spPr>
      </p:pic>
    </p:spTree>
    <p:extLst>
      <p:ext uri="{BB962C8B-B14F-4D97-AF65-F5344CB8AC3E}">
        <p14:creationId xmlns:p14="http://schemas.microsoft.com/office/powerpoint/2010/main" val="41804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Согласование числительного с существительным. Назвать, сколько предметов, каких.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86" y="1930400"/>
            <a:ext cx="2843254" cy="2994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2" y="2287286"/>
            <a:ext cx="3258993" cy="3185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24" y="3427412"/>
            <a:ext cx="20970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числительного с прилагательным и существительным</a:t>
            </a:r>
            <a:r>
              <a:rPr lang="ru-RU" sz="2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7" y="1717539"/>
            <a:ext cx="1754686" cy="23011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20" y="3805853"/>
            <a:ext cx="6096000" cy="275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43" y="1121356"/>
            <a:ext cx="3793982" cy="289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6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97" y="249383"/>
            <a:ext cx="8596668" cy="10806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существительного с числительным.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1052938"/>
            <a:ext cx="7916255" cy="5598820"/>
          </a:xfrm>
        </p:spPr>
      </p:pic>
    </p:spTree>
    <p:extLst>
      <p:ext uri="{BB962C8B-B14F-4D97-AF65-F5344CB8AC3E}">
        <p14:creationId xmlns:p14="http://schemas.microsoft.com/office/powerpoint/2010/main" val="41504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чистописания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9" y="1761565"/>
            <a:ext cx="3302525" cy="22902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4" y="1096305"/>
            <a:ext cx="6179996" cy="578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Составление сложных предложений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 </a:t>
            </a:r>
            <a:r>
              <a:rPr lang="ru-RU" i="1" dirty="0"/>
              <a:t>демонстрируемому действию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вопросы: каковы по вкусу лимон и мед? лук и виноград? сельдь и сахар? Каковы по цвету уголь и мел? василек и гвоздика? заяц зимой и заяц летом? Каковы на ощупь вата и дерево? огурец и помидор? И т. 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174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Цель: практическое освоение согласования числительных с существительными, прилагательными, развитие навыка построения связанного высказывания, внимания и памяти.   </vt:lpstr>
      <vt:lpstr>Разминка</vt:lpstr>
      <vt:lpstr>Устно-звуковой анализ слов</vt:lpstr>
      <vt:lpstr>Имя числительное</vt:lpstr>
      <vt:lpstr> Согласование числительного с существительным. Назвать, сколько предметов, каких. </vt:lpstr>
      <vt:lpstr>Согласование числительного с прилагательным и существительным.</vt:lpstr>
      <vt:lpstr>Согласование существительного с числительным.</vt:lpstr>
      <vt:lpstr>Минута чистописания</vt:lpstr>
      <vt:lpstr>Составление сложных предложений  по демонстрируемому действию </vt:lpstr>
      <vt:lpstr>Презентация PowerPoint</vt:lpstr>
      <vt:lpstr>Презентация PowerPoint</vt:lpstr>
      <vt:lpstr>Синонимы, антонимы, омонимы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уточнить  представления обучающегося о согласованности прилагательных и имен существительных  по родам, в числе;  о согласовании имен в предложении, имен прилагательных и существительных по падежам; работа с синонимами, антонимами, омонимами и многозначными словами; подбор слов для образного сравнения.</dc:title>
  <dc:creator>user</dc:creator>
  <cp:lastModifiedBy>admin</cp:lastModifiedBy>
  <cp:revision>36</cp:revision>
  <dcterms:created xsi:type="dcterms:W3CDTF">2020-11-22T15:54:20Z</dcterms:created>
  <dcterms:modified xsi:type="dcterms:W3CDTF">2022-08-08T05:42:23Z</dcterms:modified>
</cp:coreProperties>
</file>